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3C82"/>
    <a:srgbClr val="DF3634"/>
    <a:srgbClr val="C44014"/>
    <a:srgbClr val="ECC825"/>
    <a:srgbClr val="28B18A"/>
    <a:srgbClr val="51D07E"/>
    <a:srgbClr val="8744A5"/>
    <a:srgbClr val="CAAA1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640" autoAdjust="0"/>
    <p:restoredTop sz="94624"/>
  </p:normalViewPr>
  <p:slideViewPr>
    <p:cSldViewPr snapToGrid="0">
      <p:cViewPr varScale="1">
        <p:scale>
          <a:sx n="98" d="100"/>
          <a:sy n="98" d="100"/>
        </p:scale>
        <p:origin x="-96" y="-168"/>
      </p:cViewPr>
      <p:guideLst>
        <p:guide orient="horz" pos="799"/>
        <p:guide orient="horz" pos="1412"/>
        <p:guide orient="horz" pos="3748"/>
        <p:guide pos="461"/>
        <p:guide pos="7219"/>
        <p:guide pos="32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46" y="-78"/>
      </p:cViewPr>
      <p:guideLst>
        <p:guide orient="horz" pos="2880"/>
        <p:guide pos="2160"/>
      </p:guideLst>
    </p:cSldViewPr>
  </p:notesViewPr>
  <p:gridSpacing cx="73736200" cy="7373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6.6|8.8"/>
</p:tagLst>
</file>

<file path=docProps/app.xml><?xml version="1.0" encoding="utf-8"?>
<Properties xmlns="http://schemas.openxmlformats.org/officeDocument/2006/extended-properties" xmlns:vt="http://schemas.openxmlformats.org/officeDocument/2006/docPropsVTypes">
  <TotalTime>6892</TotalTime>
  <Words>15164</Words>
  <Application>Microsoft Office PowerPoint</Application>
  <PresentationFormat>自定义</PresentationFormat>
  <Paragraphs>851</Paragraphs>
  <Slides>68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68</vt:i4>
      </vt:variant>
    </vt:vector>
  </HeadingPairs>
  <TitlesOfParts>
    <vt:vector size="6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幻灯片 66</vt:lpstr>
      <vt:lpstr>幻灯片 67</vt:lpstr>
      <vt:lpstr>幻灯片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lin</cp:lastModifiedBy>
  <cp:revision>605</cp:revision>
  <dcterms:created xsi:type="dcterms:W3CDTF">2014-09-11T02:17:20Z</dcterms:created>
  <dcterms:modified xsi:type="dcterms:W3CDTF">2016-09-25T13:36:38Z</dcterms:modified>
</cp:coreProperties>
</file>