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CC99"/>
    <a:srgbClr val="FFCC66"/>
    <a:srgbClr val="FF3300"/>
    <a:srgbClr val="CC6600"/>
    <a:srgbClr val="FF9933"/>
    <a:srgbClr val="FFCCCC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60"/>
  </p:normalViewPr>
  <p:slideViewPr>
    <p:cSldViewPr>
      <p:cViewPr>
        <p:scale>
          <a:sx n="45" d="100"/>
          <a:sy n="45" d="100"/>
        </p:scale>
        <p:origin x="-1286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6|0.8|1|0.8|1.3|0.3|0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27815</TotalTime>
  <Words>4351</Words>
  <Application>Microsoft Office PowerPoint</Application>
  <PresentationFormat>全屏显示(4:3)</PresentationFormat>
  <Paragraphs>753</Paragraphs>
  <Slides>86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8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杨光明</cp:lastModifiedBy>
  <cp:revision>437</cp:revision>
  <dcterms:created xsi:type="dcterms:W3CDTF">2014-02-05T11:55:15Z</dcterms:created>
  <dcterms:modified xsi:type="dcterms:W3CDTF">2016-09-25T09:31:23Z</dcterms:modified>
</cp:coreProperties>
</file>