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0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155</Words>
  <Application>Microsoft Office PowerPoint</Application>
  <PresentationFormat>全屏显示(16:9)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1.京内团员登录“北京共青团”线上系统</vt:lpstr>
      <vt:lpstr>1.团员登录“北京共青团”线上系统</vt:lpstr>
      <vt:lpstr>2. 在系统中提交转接申请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187</cp:revision>
  <dcterms:created xsi:type="dcterms:W3CDTF">2019-05-30T03:54:53Z</dcterms:created>
  <dcterms:modified xsi:type="dcterms:W3CDTF">2019-08-26T08:55:06Z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