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634"/>
    <a:srgbClr val="0C5E02"/>
    <a:srgbClr val="485EB2"/>
    <a:srgbClr val="A653B2"/>
    <a:srgbClr val="82211C"/>
    <a:srgbClr val="A31D44"/>
    <a:srgbClr val="7DA85E"/>
    <a:srgbClr val="1C5D9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25" d="100"/>
          <a:sy n="125" d="100"/>
        </p:scale>
        <p:origin x="474" y="96"/>
      </p:cViewPr>
      <p:guideLst>
        <p:guide orient="horz" pos="1602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220</Words>
  <Application>Microsoft Office PowerPoint</Application>
  <PresentationFormat>全屏显示(16:9)</PresentationFormat>
  <Paragraphs>38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Hiragino Sans GB W6</vt:lpstr>
      <vt:lpstr>仿宋_GB2312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1.团员注册登录“北京共青团”线上系统</vt:lpstr>
      <vt:lpstr>1.1  团员注册“北京共青团”线上系统</vt:lpstr>
      <vt:lpstr>1.2 团员登录“北京共青团”线上系统</vt:lpstr>
      <vt:lpstr>2.团组织通过加入申请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lenovo</cp:lastModifiedBy>
  <cp:revision>186</cp:revision>
  <dcterms:created xsi:type="dcterms:W3CDTF">2019-05-30T03:54:53Z</dcterms:created>
  <dcterms:modified xsi:type="dcterms:W3CDTF">2019-08-26T08:40:19Z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2052-1.0.1.1354</vt:lpwstr>
  </property>
</Properties>
</file>